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27D61-EAE8-AF4D-88F8-49BAEAE9C260}" type="datetimeFigureOut">
              <a:rPr lang="es-ES_tradnl" smtClean="0"/>
              <a:t>22/1/17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4A68EB-5DB8-5A4C-915F-6198839EC2C9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16940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1191C-5753-9447-B856-FF23272F05D2}" type="datetimeFigureOut">
              <a:rPr lang="es-ES_tradnl" smtClean="0"/>
              <a:t>22/1/17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5274A-758C-F545-BF48-7B0AE69EE27C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1734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1191C-5753-9447-B856-FF23272F05D2}" type="datetimeFigureOut">
              <a:rPr lang="es-ES_tradnl" smtClean="0"/>
              <a:t>22/1/17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5274A-758C-F545-BF48-7B0AE69EE27C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33622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1191C-5753-9447-B856-FF23272F05D2}" type="datetimeFigureOut">
              <a:rPr lang="es-ES_tradnl" smtClean="0"/>
              <a:t>22/1/17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5274A-758C-F545-BF48-7B0AE69EE27C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5954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1191C-5753-9447-B856-FF23272F05D2}" type="datetimeFigureOut">
              <a:rPr lang="es-ES_tradnl" smtClean="0"/>
              <a:t>22/1/17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5274A-758C-F545-BF48-7B0AE69EE27C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07634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1191C-5753-9447-B856-FF23272F05D2}" type="datetimeFigureOut">
              <a:rPr lang="es-ES_tradnl" smtClean="0"/>
              <a:t>22/1/17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5274A-758C-F545-BF48-7B0AE69EE27C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29805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1191C-5753-9447-B856-FF23272F05D2}" type="datetimeFigureOut">
              <a:rPr lang="es-ES_tradnl" smtClean="0"/>
              <a:t>22/1/17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5274A-758C-F545-BF48-7B0AE69EE27C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78545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1191C-5753-9447-B856-FF23272F05D2}" type="datetimeFigureOut">
              <a:rPr lang="es-ES_tradnl" smtClean="0"/>
              <a:t>22/1/17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5274A-758C-F545-BF48-7B0AE69EE27C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714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1191C-5753-9447-B856-FF23272F05D2}" type="datetimeFigureOut">
              <a:rPr lang="es-ES_tradnl" smtClean="0"/>
              <a:t>22/1/17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5274A-758C-F545-BF48-7B0AE69EE27C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0653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1191C-5753-9447-B856-FF23272F05D2}" type="datetimeFigureOut">
              <a:rPr lang="es-ES_tradnl" smtClean="0"/>
              <a:t>22/1/17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5274A-758C-F545-BF48-7B0AE69EE27C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25589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1191C-5753-9447-B856-FF23272F05D2}" type="datetimeFigureOut">
              <a:rPr lang="es-ES_tradnl" smtClean="0"/>
              <a:t>22/1/17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5274A-758C-F545-BF48-7B0AE69EE27C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82490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1191C-5753-9447-B856-FF23272F05D2}" type="datetimeFigureOut">
              <a:rPr lang="es-ES_tradnl" smtClean="0"/>
              <a:t>22/1/17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5274A-758C-F545-BF48-7B0AE69EE27C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17478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1191C-5753-9447-B856-FF23272F05D2}" type="datetimeFigureOut">
              <a:rPr lang="es-ES_tradnl" smtClean="0"/>
              <a:t>22/1/17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5274A-758C-F545-BF48-7B0AE69EE27C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8210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ebdelmaestrocmf.com/portal/los-20-retos-de-la-educacion-del-siglo-xxi-recomendado-para-docentes-y-padres/" TargetMode="External"/><Relationship Id="rId3" Type="http://schemas.openxmlformats.org/officeDocument/2006/relationships/image" Target="../media/image2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>
            <a:solidFill>
              <a:srgbClr val="FC8F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t="17893" r="1" b="7528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43838" y="123290"/>
            <a:ext cx="1767155" cy="65960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CuadroTexto 6"/>
          <p:cNvSpPr txBox="1"/>
          <p:nvPr/>
        </p:nvSpPr>
        <p:spPr>
          <a:xfrm>
            <a:off x="452063" y="2825393"/>
            <a:ext cx="11507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9600" dirty="0">
                <a:solidFill>
                  <a:schemeClr val="bg1"/>
                </a:solidFill>
                <a:latin typeface="Britannic Bold" charset="0"/>
                <a:ea typeface="Britannic Bold" charset="0"/>
                <a:cs typeface="Britannic Bold" charset="0"/>
              </a:rPr>
              <a:t>9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993" y="123290"/>
            <a:ext cx="9986481" cy="659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3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43838" y="123290"/>
            <a:ext cx="1767155" cy="65960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CuadroTexto 6"/>
          <p:cNvSpPr txBox="1"/>
          <p:nvPr/>
        </p:nvSpPr>
        <p:spPr>
          <a:xfrm>
            <a:off x="297950" y="2835667"/>
            <a:ext cx="145893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8200" dirty="0" smtClean="0">
                <a:solidFill>
                  <a:schemeClr val="bg1"/>
                </a:solidFill>
                <a:latin typeface="Britannic Bold" charset="0"/>
                <a:ea typeface="Britannic Bold" charset="0"/>
                <a:cs typeface="Britannic Bold" charset="0"/>
              </a:rPr>
              <a:t>10</a:t>
            </a:r>
            <a:endParaRPr lang="es-ES_tradnl" sz="8200" dirty="0">
              <a:solidFill>
                <a:schemeClr val="bg1"/>
              </a:solidFill>
              <a:latin typeface="Britannic Bold" charset="0"/>
              <a:ea typeface="Britannic Bold" charset="0"/>
              <a:cs typeface="Britannic Bold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992" y="123290"/>
            <a:ext cx="10004923" cy="648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43838" y="123290"/>
            <a:ext cx="1767155" cy="65960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Rectángulo 3"/>
          <p:cNvSpPr/>
          <p:nvPr/>
        </p:nvSpPr>
        <p:spPr>
          <a:xfrm>
            <a:off x="143838" y="133564"/>
            <a:ext cx="1767155" cy="65960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CuadroTexto 4"/>
          <p:cNvSpPr txBox="1"/>
          <p:nvPr/>
        </p:nvSpPr>
        <p:spPr>
          <a:xfrm>
            <a:off x="297950" y="2835667"/>
            <a:ext cx="145893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8200" dirty="0" smtClean="0">
                <a:solidFill>
                  <a:schemeClr val="bg1"/>
                </a:solidFill>
                <a:latin typeface="Britannic Bold" charset="0"/>
                <a:ea typeface="Britannic Bold" charset="0"/>
                <a:cs typeface="Britannic Bold" charset="0"/>
              </a:rPr>
              <a:t>11</a:t>
            </a:r>
            <a:endParaRPr lang="es-ES_tradnl" sz="8200" dirty="0">
              <a:solidFill>
                <a:schemeClr val="bg1"/>
              </a:solidFill>
              <a:latin typeface="Britannic Bold" charset="0"/>
              <a:ea typeface="Britannic Bold" charset="0"/>
              <a:cs typeface="Britannic Bold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992" y="133564"/>
            <a:ext cx="10005646" cy="659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43838" y="123290"/>
            <a:ext cx="1767155" cy="65960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CuadroTexto 3"/>
          <p:cNvSpPr txBox="1"/>
          <p:nvPr/>
        </p:nvSpPr>
        <p:spPr>
          <a:xfrm>
            <a:off x="297950" y="2835667"/>
            <a:ext cx="145893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8200" dirty="0" smtClean="0">
                <a:solidFill>
                  <a:schemeClr val="bg1"/>
                </a:solidFill>
                <a:latin typeface="Britannic Bold" charset="0"/>
                <a:ea typeface="Britannic Bold" charset="0"/>
                <a:cs typeface="Britannic Bold" charset="0"/>
              </a:rPr>
              <a:t>12</a:t>
            </a:r>
            <a:endParaRPr lang="es-ES_tradnl" sz="8200" dirty="0">
              <a:solidFill>
                <a:schemeClr val="bg1"/>
              </a:solidFill>
              <a:latin typeface="Britannic Bold" charset="0"/>
              <a:ea typeface="Britannic Bold" charset="0"/>
              <a:cs typeface="Britannic Bold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992" y="123290"/>
            <a:ext cx="10021186" cy="659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49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43838" y="123290"/>
            <a:ext cx="1767155" cy="65960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CuadroTexto 3"/>
          <p:cNvSpPr txBox="1"/>
          <p:nvPr/>
        </p:nvSpPr>
        <p:spPr>
          <a:xfrm>
            <a:off x="297950" y="2835667"/>
            <a:ext cx="145893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8200" dirty="0" smtClean="0">
                <a:solidFill>
                  <a:schemeClr val="bg1"/>
                </a:solidFill>
                <a:latin typeface="Britannic Bold" charset="0"/>
                <a:ea typeface="Britannic Bold" charset="0"/>
                <a:cs typeface="Britannic Bold" charset="0"/>
              </a:rPr>
              <a:t>13</a:t>
            </a:r>
            <a:endParaRPr lang="es-ES_tradnl" sz="8200" dirty="0">
              <a:solidFill>
                <a:schemeClr val="bg1"/>
              </a:solidFill>
              <a:latin typeface="Britannic Bold" charset="0"/>
              <a:ea typeface="Britannic Bold" charset="0"/>
              <a:cs typeface="Britannic Bold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992" y="123290"/>
            <a:ext cx="10007030" cy="659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27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43838" y="123290"/>
            <a:ext cx="1767155" cy="65960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CuadroTexto 3"/>
          <p:cNvSpPr txBox="1"/>
          <p:nvPr/>
        </p:nvSpPr>
        <p:spPr>
          <a:xfrm>
            <a:off x="297950" y="2835667"/>
            <a:ext cx="145893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8200" dirty="0" smtClean="0">
                <a:solidFill>
                  <a:schemeClr val="bg1"/>
                </a:solidFill>
                <a:latin typeface="Britannic Bold" charset="0"/>
                <a:ea typeface="Britannic Bold" charset="0"/>
                <a:cs typeface="Britannic Bold" charset="0"/>
              </a:rPr>
              <a:t>14</a:t>
            </a:r>
            <a:endParaRPr lang="es-ES_tradnl" sz="8200" dirty="0">
              <a:solidFill>
                <a:schemeClr val="bg1"/>
              </a:solidFill>
              <a:latin typeface="Britannic Bold" charset="0"/>
              <a:ea typeface="Britannic Bold" charset="0"/>
              <a:cs typeface="Britannic Bold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991" y="123290"/>
            <a:ext cx="10048127" cy="659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5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43838" y="123290"/>
            <a:ext cx="1767155" cy="65960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CuadroTexto 3"/>
          <p:cNvSpPr txBox="1"/>
          <p:nvPr/>
        </p:nvSpPr>
        <p:spPr>
          <a:xfrm>
            <a:off x="297950" y="2835667"/>
            <a:ext cx="145893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8200" dirty="0" smtClean="0">
                <a:solidFill>
                  <a:schemeClr val="bg1"/>
                </a:solidFill>
                <a:latin typeface="Britannic Bold" charset="0"/>
                <a:ea typeface="Britannic Bold" charset="0"/>
                <a:cs typeface="Britannic Bold" charset="0"/>
              </a:rPr>
              <a:t>15</a:t>
            </a:r>
            <a:endParaRPr lang="es-ES_tradnl" sz="8200" dirty="0">
              <a:solidFill>
                <a:schemeClr val="bg1"/>
              </a:solidFill>
              <a:latin typeface="Britannic Bold" charset="0"/>
              <a:ea typeface="Britannic Bold" charset="0"/>
              <a:cs typeface="Britannic Bold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992" y="123290"/>
            <a:ext cx="10002731" cy="659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9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43838" y="123290"/>
            <a:ext cx="1767155" cy="65960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CuadroTexto 3"/>
          <p:cNvSpPr txBox="1"/>
          <p:nvPr/>
        </p:nvSpPr>
        <p:spPr>
          <a:xfrm>
            <a:off x="297950" y="2835667"/>
            <a:ext cx="145893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8200" dirty="0" smtClean="0">
                <a:solidFill>
                  <a:schemeClr val="bg1"/>
                </a:solidFill>
                <a:latin typeface="Britannic Bold" charset="0"/>
                <a:ea typeface="Britannic Bold" charset="0"/>
                <a:cs typeface="Britannic Bold" charset="0"/>
              </a:rPr>
              <a:t>16</a:t>
            </a:r>
            <a:endParaRPr lang="es-ES_tradnl" sz="8200" dirty="0">
              <a:solidFill>
                <a:schemeClr val="bg1"/>
              </a:solidFill>
              <a:latin typeface="Britannic Bold" charset="0"/>
              <a:ea typeface="Britannic Bold" charset="0"/>
              <a:cs typeface="Britannic Bold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992" y="123289"/>
            <a:ext cx="9996756" cy="659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4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43838" y="123290"/>
            <a:ext cx="1767155" cy="65960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CuadroTexto 3"/>
          <p:cNvSpPr txBox="1"/>
          <p:nvPr/>
        </p:nvSpPr>
        <p:spPr>
          <a:xfrm>
            <a:off x="297950" y="2835667"/>
            <a:ext cx="145893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8200" dirty="0" smtClean="0">
                <a:solidFill>
                  <a:schemeClr val="bg1"/>
                </a:solidFill>
                <a:latin typeface="Britannic Bold" charset="0"/>
                <a:ea typeface="Britannic Bold" charset="0"/>
                <a:cs typeface="Britannic Bold" charset="0"/>
              </a:rPr>
              <a:t>17</a:t>
            </a:r>
            <a:endParaRPr lang="es-ES_tradnl" sz="8200" dirty="0">
              <a:solidFill>
                <a:schemeClr val="bg1"/>
              </a:solidFill>
              <a:latin typeface="Britannic Bold" charset="0"/>
              <a:ea typeface="Britannic Bold" charset="0"/>
              <a:cs typeface="Britannic Bold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992" y="123290"/>
            <a:ext cx="9996756" cy="659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0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43838" y="123290"/>
            <a:ext cx="1767155" cy="65960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CuadroTexto 3"/>
          <p:cNvSpPr txBox="1"/>
          <p:nvPr/>
        </p:nvSpPr>
        <p:spPr>
          <a:xfrm>
            <a:off x="297950" y="2835667"/>
            <a:ext cx="145893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8200" dirty="0" smtClean="0">
                <a:solidFill>
                  <a:schemeClr val="bg1"/>
                </a:solidFill>
                <a:latin typeface="Britannic Bold" charset="0"/>
                <a:ea typeface="Britannic Bold" charset="0"/>
                <a:cs typeface="Britannic Bold" charset="0"/>
              </a:rPr>
              <a:t>18</a:t>
            </a:r>
            <a:endParaRPr lang="es-ES_tradnl" sz="8200" dirty="0">
              <a:solidFill>
                <a:schemeClr val="bg1"/>
              </a:solidFill>
              <a:latin typeface="Britannic Bold" charset="0"/>
              <a:ea typeface="Britannic Bold" charset="0"/>
              <a:cs typeface="Britannic Bold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992" y="123290"/>
            <a:ext cx="9986482" cy="659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5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43838" y="123290"/>
            <a:ext cx="1767155" cy="65960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CuadroTexto 6"/>
          <p:cNvSpPr txBox="1"/>
          <p:nvPr/>
        </p:nvSpPr>
        <p:spPr>
          <a:xfrm>
            <a:off x="452063" y="2825393"/>
            <a:ext cx="11507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9600" dirty="0" smtClean="0">
                <a:solidFill>
                  <a:schemeClr val="bg1"/>
                </a:solidFill>
                <a:latin typeface="Britannic Bold" charset="0"/>
                <a:ea typeface="Britannic Bold" charset="0"/>
                <a:cs typeface="Britannic Bold" charset="0"/>
              </a:rPr>
              <a:t>1</a:t>
            </a:r>
            <a:endParaRPr lang="es-ES_tradnl" sz="9600" dirty="0">
              <a:solidFill>
                <a:schemeClr val="bg1"/>
              </a:solidFill>
              <a:latin typeface="Britannic Bold" charset="0"/>
              <a:ea typeface="Britannic Bold" charset="0"/>
              <a:cs typeface="Britannic Bold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993" y="123290"/>
            <a:ext cx="9976861" cy="659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8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43838" y="123290"/>
            <a:ext cx="1767155" cy="65960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CuadroTexto 3"/>
          <p:cNvSpPr txBox="1"/>
          <p:nvPr/>
        </p:nvSpPr>
        <p:spPr>
          <a:xfrm>
            <a:off x="297950" y="2835667"/>
            <a:ext cx="145893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8200" dirty="0" smtClean="0">
                <a:solidFill>
                  <a:schemeClr val="bg1"/>
                </a:solidFill>
                <a:latin typeface="Britannic Bold" charset="0"/>
                <a:ea typeface="Britannic Bold" charset="0"/>
                <a:cs typeface="Britannic Bold" charset="0"/>
              </a:rPr>
              <a:t>19</a:t>
            </a:r>
            <a:endParaRPr lang="es-ES_tradnl" sz="8200" dirty="0">
              <a:solidFill>
                <a:schemeClr val="bg1"/>
              </a:solidFill>
              <a:latin typeface="Britannic Bold" charset="0"/>
              <a:ea typeface="Britannic Bold" charset="0"/>
              <a:cs typeface="Britannic Bold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992" y="123290"/>
            <a:ext cx="9986482" cy="659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03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43838" y="123290"/>
            <a:ext cx="1767155" cy="65960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CuadroTexto 3"/>
          <p:cNvSpPr txBox="1"/>
          <p:nvPr/>
        </p:nvSpPr>
        <p:spPr>
          <a:xfrm>
            <a:off x="297950" y="2835667"/>
            <a:ext cx="145893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8200" dirty="0" smtClean="0">
                <a:solidFill>
                  <a:schemeClr val="bg1"/>
                </a:solidFill>
                <a:latin typeface="Britannic Bold" charset="0"/>
                <a:ea typeface="Britannic Bold" charset="0"/>
                <a:cs typeface="Britannic Bold" charset="0"/>
              </a:rPr>
              <a:t>20</a:t>
            </a:r>
            <a:endParaRPr lang="es-ES_tradnl" sz="8200" dirty="0">
              <a:solidFill>
                <a:schemeClr val="bg1"/>
              </a:solidFill>
              <a:latin typeface="Britannic Bold" charset="0"/>
              <a:ea typeface="Britannic Bold" charset="0"/>
              <a:cs typeface="Britannic Bold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992" y="123290"/>
            <a:ext cx="9945386" cy="659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16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390418" y="123290"/>
            <a:ext cx="11414589" cy="8527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smtClean="0">
                <a:latin typeface="Britannic Bold" charset="0"/>
                <a:ea typeface="Britannic Bold" charset="0"/>
                <a:cs typeface="Britannic Bold" charset="0"/>
              </a:rPr>
              <a:t>BIBLIOGRAFÍA</a:t>
            </a:r>
            <a:endParaRPr lang="es-ES_tradnl" sz="2400" dirty="0">
              <a:latin typeface="Britannic Bold" charset="0"/>
              <a:ea typeface="Britannic Bold" charset="0"/>
              <a:cs typeface="Britannic Bold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97950" y="2835667"/>
            <a:ext cx="145893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8200" dirty="0" smtClean="0">
                <a:solidFill>
                  <a:schemeClr val="bg1"/>
                </a:solidFill>
                <a:latin typeface="Britannic Bold" charset="0"/>
                <a:ea typeface="Britannic Bold" charset="0"/>
                <a:cs typeface="Britannic Bold" charset="0"/>
              </a:rPr>
              <a:t>20</a:t>
            </a:r>
            <a:endParaRPr lang="es-ES_tradnl" sz="8200" dirty="0">
              <a:solidFill>
                <a:schemeClr val="bg1"/>
              </a:solidFill>
              <a:latin typeface="Britannic Bold" charset="0"/>
              <a:ea typeface="Britannic Bold" charset="0"/>
              <a:cs typeface="Britannic Bold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90418" y="1160980"/>
            <a:ext cx="114145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La web del maestro: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  <a:hlinkClick r:id="rId2"/>
              </a:rPr>
              <a:t>http://webdelmaestrocmf.com/portal/los-20-retos-de-la-educacion-del-siglo-xxi-recomendado-para-docentes-y-padres/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  <a:p>
            <a:pPr algn="just"/>
            <a:endParaRPr lang="es-ES_tradnl" sz="2400" dirty="0" smtClean="0">
              <a:latin typeface="Candara" charset="0"/>
              <a:ea typeface="Candara" charset="0"/>
              <a:cs typeface="Candara" charset="0"/>
            </a:endParaRPr>
          </a:p>
          <a:p>
            <a:pPr marL="285750" indent="-285750" algn="just">
              <a:buFontTx/>
              <a:buChar char="-"/>
            </a:pP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Artículo de M.J. Pérez </a:t>
            </a:r>
            <a:r>
              <a:rPr lang="mr-IN" sz="2400" dirty="0" smtClean="0">
                <a:latin typeface="Candara" charset="0"/>
                <a:ea typeface="Candara" charset="0"/>
                <a:cs typeface="Candara" charset="0"/>
              </a:rPr>
              <a:t>–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Barco publicado en ABC 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851" y="2915574"/>
            <a:ext cx="8883721" cy="373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6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43838" y="123290"/>
            <a:ext cx="1767155" cy="65960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CuadroTexto 6"/>
          <p:cNvSpPr txBox="1"/>
          <p:nvPr/>
        </p:nvSpPr>
        <p:spPr>
          <a:xfrm>
            <a:off x="452063" y="2825393"/>
            <a:ext cx="11507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9600" dirty="0">
                <a:solidFill>
                  <a:schemeClr val="bg1"/>
                </a:solidFill>
                <a:latin typeface="Britannic Bold" charset="0"/>
                <a:ea typeface="Britannic Bold" charset="0"/>
                <a:cs typeface="Britannic Bold" charset="0"/>
              </a:rPr>
              <a:t>2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993" y="123290"/>
            <a:ext cx="10007029" cy="659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7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43838" y="123290"/>
            <a:ext cx="1767155" cy="65960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CuadroTexto 6"/>
          <p:cNvSpPr txBox="1"/>
          <p:nvPr/>
        </p:nvSpPr>
        <p:spPr>
          <a:xfrm>
            <a:off x="452063" y="2825393"/>
            <a:ext cx="11507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9600" dirty="0" smtClean="0">
                <a:solidFill>
                  <a:schemeClr val="bg1"/>
                </a:solidFill>
                <a:latin typeface="Britannic Bold" charset="0"/>
                <a:ea typeface="Britannic Bold" charset="0"/>
                <a:cs typeface="Britannic Bold" charset="0"/>
              </a:rPr>
              <a:t>3</a:t>
            </a:r>
            <a:endParaRPr lang="es-ES_tradnl" sz="9600" dirty="0">
              <a:solidFill>
                <a:schemeClr val="bg1"/>
              </a:solidFill>
              <a:latin typeface="Britannic Bold" charset="0"/>
              <a:ea typeface="Britannic Bold" charset="0"/>
              <a:cs typeface="Britannic Bold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992" y="123289"/>
            <a:ext cx="9976207" cy="659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2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43838" y="123290"/>
            <a:ext cx="1767155" cy="65960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CuadroTexto 6"/>
          <p:cNvSpPr txBox="1"/>
          <p:nvPr/>
        </p:nvSpPr>
        <p:spPr>
          <a:xfrm>
            <a:off x="452063" y="2825393"/>
            <a:ext cx="11507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9600" dirty="0">
                <a:solidFill>
                  <a:schemeClr val="bg1"/>
                </a:solidFill>
                <a:latin typeface="Britannic Bold" charset="0"/>
                <a:ea typeface="Britannic Bold" charset="0"/>
                <a:cs typeface="Britannic Bold" charset="0"/>
              </a:rPr>
              <a:t>4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992" y="123289"/>
            <a:ext cx="10017305" cy="659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57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43838" y="123290"/>
            <a:ext cx="1767155" cy="65960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CuadroTexto 6"/>
          <p:cNvSpPr txBox="1"/>
          <p:nvPr/>
        </p:nvSpPr>
        <p:spPr>
          <a:xfrm>
            <a:off x="452063" y="2825393"/>
            <a:ext cx="11507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9600" dirty="0" smtClean="0">
                <a:solidFill>
                  <a:schemeClr val="bg1"/>
                </a:solidFill>
                <a:latin typeface="Britannic Bold" charset="0"/>
                <a:ea typeface="Britannic Bold" charset="0"/>
                <a:cs typeface="Britannic Bold" charset="0"/>
              </a:rPr>
              <a:t>5</a:t>
            </a:r>
            <a:endParaRPr lang="es-ES_tradnl" sz="9600" dirty="0">
              <a:solidFill>
                <a:schemeClr val="bg1"/>
              </a:solidFill>
              <a:latin typeface="Britannic Bold" charset="0"/>
              <a:ea typeface="Britannic Bold" charset="0"/>
              <a:cs typeface="Britannic Bold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993" y="123290"/>
            <a:ext cx="9983276" cy="659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43838" y="123290"/>
            <a:ext cx="1767155" cy="65960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CuadroTexto 6"/>
          <p:cNvSpPr txBox="1"/>
          <p:nvPr/>
        </p:nvSpPr>
        <p:spPr>
          <a:xfrm>
            <a:off x="452063" y="2825393"/>
            <a:ext cx="11507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9600" dirty="0">
                <a:solidFill>
                  <a:schemeClr val="bg1"/>
                </a:solidFill>
                <a:latin typeface="Britannic Bold" charset="0"/>
                <a:ea typeface="Britannic Bold" charset="0"/>
                <a:cs typeface="Britannic Bold" charset="0"/>
              </a:rPr>
              <a:t>6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993" y="123290"/>
            <a:ext cx="9996755" cy="659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57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43838" y="123290"/>
            <a:ext cx="1767155" cy="65960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CuadroTexto 6"/>
          <p:cNvSpPr txBox="1"/>
          <p:nvPr/>
        </p:nvSpPr>
        <p:spPr>
          <a:xfrm>
            <a:off x="452063" y="2825393"/>
            <a:ext cx="11507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9600" dirty="0">
                <a:solidFill>
                  <a:schemeClr val="bg1"/>
                </a:solidFill>
                <a:latin typeface="Britannic Bold" charset="0"/>
                <a:ea typeface="Britannic Bold" charset="0"/>
                <a:cs typeface="Britannic Bold" charset="0"/>
              </a:rPr>
              <a:t>7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993" y="123290"/>
            <a:ext cx="9956865" cy="659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34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43838" y="123290"/>
            <a:ext cx="1767155" cy="65960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CuadroTexto 6"/>
          <p:cNvSpPr txBox="1"/>
          <p:nvPr/>
        </p:nvSpPr>
        <p:spPr>
          <a:xfrm>
            <a:off x="452063" y="2825393"/>
            <a:ext cx="11507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9600" dirty="0">
                <a:solidFill>
                  <a:schemeClr val="bg1"/>
                </a:solidFill>
                <a:latin typeface="Britannic Bold" charset="0"/>
                <a:ea typeface="Britannic Bold" charset="0"/>
                <a:cs typeface="Britannic Bold" charset="0"/>
              </a:rPr>
              <a:t>8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992" y="123290"/>
            <a:ext cx="9965933" cy="659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7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41</Words>
  <Application>Microsoft Macintosh PowerPoint</Application>
  <PresentationFormat>Panorámica</PresentationFormat>
  <Paragraphs>25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8" baseType="lpstr">
      <vt:lpstr>Britannic Bold</vt:lpstr>
      <vt:lpstr>Calibri</vt:lpstr>
      <vt:lpstr>Calibri Light</vt:lpstr>
      <vt:lpstr>Candara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Oscar A. Pérez Sayago</dc:creator>
  <cp:lastModifiedBy>Oscar A. Pérez Sayago</cp:lastModifiedBy>
  <cp:revision>6</cp:revision>
  <dcterms:created xsi:type="dcterms:W3CDTF">2017-01-22T14:58:40Z</dcterms:created>
  <dcterms:modified xsi:type="dcterms:W3CDTF">2017-01-22T15:34:44Z</dcterms:modified>
</cp:coreProperties>
</file>